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3" r:id="rId4"/>
    <p:sldId id="264" r:id="rId5"/>
    <p:sldId id="265" r:id="rId6"/>
    <p:sldId id="267" r:id="rId7"/>
    <p:sldId id="268" r:id="rId8"/>
    <p:sldId id="269" r:id="rId9"/>
    <p:sldId id="270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11" autoAdjust="0"/>
    <p:restoredTop sz="94660"/>
  </p:normalViewPr>
  <p:slideViewPr>
    <p:cSldViewPr>
      <p:cViewPr varScale="1">
        <p:scale>
          <a:sx n="84" d="100"/>
          <a:sy n="84" d="100"/>
        </p:scale>
        <p:origin x="1133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BEE195-C105-0449-A9FB-2FE435DB0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A8EB931-343D-8044-8637-4558C2C95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E5F8CB1-F1B8-9045-814C-D5CD93A01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12D01A-7743-A64D-A1EF-CCAE9495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40F9D0-38CD-C648-B2C5-DC17F682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87605B8-375F-1843-BF1B-A07EAA30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79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AA562-1123-6F4D-AC96-517024E7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3B56592-0C8C-E347-A1F7-BBE557724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D7726ED-B77B-664D-A274-7A7CCD02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E30090F-1151-164B-AAF9-4EFBDE02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B4D58B-919E-534A-A566-5A5D109BA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892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F36DDF1-F418-BB4A-8652-DF89E1549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9E161D4-679C-534E-B18C-1B81BCF22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F33A01-0B81-2D43-B649-2836A589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28EBEE-2952-2D46-8D62-815BF5F9A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5146B3-25DA-E540-AF7E-0FFD25E8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95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CEEB7E-2DBD-F946-A1A5-C366275F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6432A4-B009-7042-A240-007D64F3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E63B0C-D58B-0945-9A07-0C271DF8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891B56A-D44E-AD49-8D86-2114B8A1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5A6A71-91DF-A745-B741-69EC0D98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300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D5499E-A806-E44C-9B98-0CFFCD8C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DD87B9-888E-1A4F-8C17-F74D37F49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16AA31F-6BB4-8440-9118-4B339681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1F0AB5D-1641-0F43-BC12-1DC63241D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A0029A-420E-BA4C-8DC2-8D2221E6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56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92F40C-AD01-884C-B005-610B0E8E0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515A58-27AC-2843-AA89-66B8B2500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147D573-63D4-8F44-A1C0-FCD71D515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EBA4D90-E6BC-024D-A9F6-1F04A264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52CBA43-E42A-C943-9A98-D9974B12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B541BBD-B66D-984B-BDCB-725B6A6B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9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A45A07-09FE-A644-8F3F-5FA19518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AC34D38-4673-4849-BE7A-61C1A2ED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E3BB178-1A55-294D-A5FA-EFF0AA519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FB1F9A2-1C07-9844-83C2-4B430CE10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DA425AE-0215-DB44-9C85-2FFBE6BC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8F1BCD8-1677-1041-A4D1-6A5B1E1B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C3BD160-8BB5-EC4F-B29A-FF7AD6B41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C05B4D0-D697-7C41-B05C-16D72197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509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2CA8C7-3261-B346-847B-30BFBABF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0852E49-FE7C-E14F-8E2F-2C3180DA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0B7DDC9-75FE-BC41-A1FC-C9C2221B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8E2A1E3-13B0-4C44-BCAD-61A1E395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28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A30CB02-52A4-D44E-A76E-634F061EF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06EB864-22BF-4840-AA08-7E155F39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F813FD-6ADC-1B4B-8D24-441A003E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70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41DC22-CD07-084C-9029-17B81BF9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B4E8EE-3FF7-9145-8098-82BB3D11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CF1687-C97D-8A49-8117-5B23280B4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812D009-E375-1446-B13C-1FEEF8D7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0AA1FF5-0F7C-D34F-9D77-B249E110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5017B3A-C53A-9246-BF99-9BFA49CA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292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BBC026-8D10-9C4B-ABF9-CF286AA91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262F69A-76D3-A94D-9327-D7839E6BB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66E33E9-ABD1-3843-A855-85A35582F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6A3464C-2B34-6D46-9081-C3108F8CB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8193454-9970-0543-A50A-855B228C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143592F-2038-C640-8D70-0784CDA4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24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7639724-7379-7345-BF21-A7B085BA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7B3DF6-F243-C346-9EFD-F1B232846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97B167-B9ED-1A47-8B66-D46DBC181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EFC1FB9-BA07-4D4F-9EF0-1DA84D1B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403589-F2F3-2045-8B39-41873FE94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BBB452D-0902-594A-B7D5-9D29EDF62C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4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youremail@whatever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docs.github.com/en/get-started/quickstart/hello-world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9572" y="1763133"/>
            <a:ext cx="7218040" cy="1739528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WORK-CASE №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987824" y="5301208"/>
            <a:ext cx="6858000" cy="1655762"/>
          </a:xfrm>
        </p:spPr>
        <p:txBody>
          <a:bodyPr>
            <a:normAutofit/>
          </a:bodyPr>
          <a:lstStyle/>
          <a:p>
            <a:pPr algn="l"/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</a:t>
            </a:r>
            <a:r>
              <a:rPr lang="uk-UA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ію</a:t>
            </a:r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підготували</a:t>
            </a:r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студентки групи </a:t>
            </a:r>
            <a:r>
              <a:rPr lang="uk-UA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РПЗ 93 Б</a:t>
            </a:r>
          </a:p>
          <a:p>
            <a:pPr algn="l"/>
            <a:r>
              <a:rPr lang="uk-UA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Мельнічук</a:t>
            </a:r>
            <a:r>
              <a:rPr lang="uk-UA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Марія </a:t>
            </a:r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uk-UA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Усенко</a:t>
            </a:r>
            <a:r>
              <a:rPr lang="uk-UA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Богдана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C:\Users\user\Downloads\kisspng-github-computer-icons-icon-design-desktop-wallpape-5b2dbc19c03b47.893271291529723929787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84984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32" y="2777752"/>
            <a:ext cx="3221409" cy="436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84376" y="3101899"/>
            <a:ext cx="3888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Коротко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 зрозум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іло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початок роботи в ньому та створення репозиторію для успішної роботи в команді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0983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GIT commands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Можливо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у вас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вже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встановлений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тому для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того,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щоб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перевірити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дізнатися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його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версію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в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терміналі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потрібно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ввести команду 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version 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Далі потрібно буде налаштувати конфігурацію користувача та його </a:t>
            </a:r>
            <a:r>
              <a:rPr lang="uk-U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імейлу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uk-UA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--global user.name "Your Name" </a:t>
            </a:r>
            <a:endParaRPr lang="uk-UA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--global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user.email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youremail@whatever.com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uk-UA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того,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щоб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перевірити,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як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 збереглися налаштування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.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gitconfig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Результатом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буде:</a:t>
            </a:r>
          </a:p>
          <a:p>
            <a:pPr marL="0" indent="0">
              <a:buNone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того щоб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повернутися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назад пишемо</a:t>
            </a:r>
          </a:p>
          <a:p>
            <a:pPr marL="0" indent="0">
              <a:buNone/>
            </a:pP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pic>
        <p:nvPicPr>
          <p:cNvPr id="3075" name="Picture 3" descr="C:\Users\user\Downloads\pngegg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3265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997" y="4843784"/>
            <a:ext cx="36385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2771800" y="5085184"/>
            <a:ext cx="2016224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31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764704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GIT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commands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71" y="1844824"/>
            <a:ext cx="8467725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90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58326"/>
            <a:ext cx="78867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GIT commands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351" b="61351"/>
          <a:stretch/>
        </p:blipFill>
        <p:spPr bwMode="auto">
          <a:xfrm>
            <a:off x="570269" y="-404192"/>
            <a:ext cx="8382000" cy="3308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6" r="-866"/>
          <a:stretch/>
        </p:blipFill>
        <p:spPr bwMode="auto">
          <a:xfrm>
            <a:off x="529258" y="2904034"/>
            <a:ext cx="8454008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 descr="C:\Users\user\Downloads\kisspng-laptop-desktop-computers-personal-computer-clip-ar-computer-desktop-pc-5ab723a68613d0.909229551521951654549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625" y="4149080"/>
            <a:ext cx="3340622" cy="236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917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</a:t>
            </a:r>
            <a:r>
              <a:rPr lang="uk-UA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ія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прикладу візьмемо студента, якому потрібно взяти завдання з програмування з потрібного йому публічного репозиторію, основними його діями будуть:</a:t>
            </a:r>
          </a:p>
          <a:p>
            <a:pPr marL="0" indent="0">
              <a:buNone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1)Він зробить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форк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репозиторію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скопіює  посилання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 клону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є його собі в потрібну папку</a:t>
            </a:r>
          </a:p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clone link</a:t>
            </a:r>
            <a:endParaRPr lang="uk-U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2)За потреби створить собі нову гілку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заданою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назвою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checkout -b name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Напише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потр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ібний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йому код, збереже зміни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commit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Solution’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якщо створював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uk-U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ілку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якої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немає на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додасть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її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push origin name</a:t>
            </a:r>
            <a:endParaRPr lang="uk-U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76672"/>
            <a:ext cx="1116136" cy="1116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79748"/>
            <a:ext cx="1113060" cy="1113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9387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7" y="24106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CHOICE </a:t>
            </a:r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6" name="Picture 8" descr="GitHub откажется от аутентификации по логину и паролю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00" y="1232771"/>
            <a:ext cx="2590361" cy="19362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33" y="3772531"/>
            <a:ext cx="2039560" cy="2646872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250" y="3745494"/>
            <a:ext cx="1987413" cy="2646872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60375" y="1111872"/>
            <a:ext cx="2376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code hosting platform for version control and collaboration. It lets you and others work together on projects from anywhere.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4517" y="1728141"/>
            <a:ext cx="2294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 lets you make repositories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branches, commits, and pull requests.</a:t>
            </a:r>
          </a:p>
        </p:txBody>
      </p:sp>
      <p:sp>
        <p:nvSpPr>
          <p:cNvPr id="7" name="AutoShape 2" descr="The Right Connection | Comm How To&amp;#39;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323794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Usenko Bogdana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8290" y="323794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Melnichuk Mariia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 descr="Чому комунікація на робочому місці має значенн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823" y="189988"/>
            <a:ext cx="1716444" cy="1074367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150 Inspiring Teamwork Quotes To Motivate Employees In 20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904" y="3861048"/>
            <a:ext cx="3431552" cy="1924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792031" y="5838475"/>
            <a:ext cx="175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are team!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73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54242" y="-12907"/>
            <a:ext cx="7592489" cy="633596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repository…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661458"/>
            <a:ext cx="4355518" cy="22812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924" y="986961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1 – create a new repository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4034" y="2977354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– add people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3558372" y="4146433"/>
            <a:ext cx="2569820" cy="20162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11050" y="6334208"/>
            <a:ext cx="236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3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confirm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invitation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328" y="3601945"/>
            <a:ext cx="2584492" cy="615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32240" y="4265327"/>
            <a:ext cx="230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4 – enjoy working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9" y="1327902"/>
            <a:ext cx="3127750" cy="3940667"/>
          </a:xfrm>
          <a:prstGeom prst="rect">
            <a:avLst/>
          </a:prstGeom>
        </p:spPr>
      </p:pic>
      <p:sp>
        <p:nvSpPr>
          <p:cNvPr id="16" name="Стрелка углом 15"/>
          <p:cNvSpPr/>
          <p:nvPr/>
        </p:nvSpPr>
        <p:spPr>
          <a:xfrm>
            <a:off x="1691679" y="641303"/>
            <a:ext cx="1696329" cy="366272"/>
          </a:xfrm>
          <a:prstGeom prst="bentArrow">
            <a:avLst>
              <a:gd name="adj1" fmla="val 25000"/>
              <a:gd name="adj2" fmla="val 28307"/>
              <a:gd name="adj3" fmla="val 25000"/>
              <a:gd name="adj4" fmla="val 43750"/>
            </a:avLst>
          </a:prstGeom>
          <a:solidFill>
            <a:srgbClr val="C0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Выгнутая вниз стрелка 16"/>
          <p:cNvSpPr/>
          <p:nvPr/>
        </p:nvSpPr>
        <p:spPr>
          <a:xfrm rot="20084633">
            <a:off x="6339209" y="4823698"/>
            <a:ext cx="1072214" cy="430787"/>
          </a:xfrm>
          <a:prstGeom prst="curvedUpArrow">
            <a:avLst/>
          </a:prstGeom>
          <a:solidFill>
            <a:srgbClr val="C0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Стрелка вниз 17"/>
          <p:cNvSpPr/>
          <p:nvPr/>
        </p:nvSpPr>
        <p:spPr>
          <a:xfrm rot="2516402">
            <a:off x="5108528" y="3351270"/>
            <a:ext cx="240634" cy="67252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Красочные иллюстрации общения через интернет, социальные сети, чат, видео,  новости, сообщения, веб-сайт, поиск друзей, мобильная веб-графика. плоский  стиль иллюстрации современного дизайна. | Премиум векторы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7" y="5576174"/>
            <a:ext cx="2000754" cy="117296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374328" y="5687877"/>
            <a:ext cx="28756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information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here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uk-U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README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500062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 of joint work </a:t>
            </a: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THIS PRESENTATION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3568" y="5919373"/>
            <a:ext cx="2863230" cy="50405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uk-UA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Тут фотографія з комітами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704" y="2060848"/>
            <a:ext cx="3865274" cy="2893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668650" y="5373216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 of the title page</a:t>
            </a:r>
            <a:endParaRPr lang="uk-UA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30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ВИСНОВОК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196752"/>
            <a:ext cx="7886700" cy="4351338"/>
          </a:xfrm>
        </p:spPr>
        <p:txBody>
          <a:bodyPr/>
          <a:lstStyle/>
          <a:p>
            <a:endParaRPr lang="ru-RU" dirty="0" smtClean="0"/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В наш час для виконання спільного проєкту не обов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язково виходити з дому,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ля цього є безліч сервісів, які дозволяють разом працювати над одним завданням, так наче ви знаходитеся в одному приміщенні.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Для виконання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Work-case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ми зареєструвалися в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 створили репозиторій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Завдяки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правильному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розподіленню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завдань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ми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швидко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зробили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презентацію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здобули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навички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команді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074" name="Picture 2" descr="Dialog Clipart And Illust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77072"/>
            <a:ext cx="4304828" cy="1934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705444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base.com-1015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powerpointbase.com-1015</Template>
  <TotalTime>154</TotalTime>
  <Words>376</Words>
  <Application>Microsoft Office PowerPoint</Application>
  <PresentationFormat>Экран (4:3)</PresentationFormat>
  <Paragraphs>44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powerpointbase.com-1015</vt:lpstr>
      <vt:lpstr>WORK-CASE №1  </vt:lpstr>
      <vt:lpstr>Useful GIT commands</vt:lpstr>
      <vt:lpstr>Useful GIT commands (Part 1) </vt:lpstr>
      <vt:lpstr>Useful GIT commands (Part 2) </vt:lpstr>
      <vt:lpstr>Взаємодія</vt:lpstr>
      <vt:lpstr>OUR CHOICE IS</vt:lpstr>
      <vt:lpstr>Creating a repository…</vt:lpstr>
      <vt:lpstr>The result of joint work – THIS PRESENTATION</vt:lpstr>
      <vt:lpstr>ВИСНОВОК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Mary</cp:lastModifiedBy>
  <cp:revision>34</cp:revision>
  <dcterms:created xsi:type="dcterms:W3CDTF">2022-02-02T09:02:15Z</dcterms:created>
  <dcterms:modified xsi:type="dcterms:W3CDTF">2022-02-02T14:20:16Z</dcterms:modified>
</cp:coreProperties>
</file>